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256" r:id="rId2"/>
    <p:sldId id="271" r:id="rId3"/>
    <p:sldId id="299" r:id="rId4"/>
    <p:sldId id="272" r:id="rId5"/>
    <p:sldId id="297" r:id="rId6"/>
    <p:sldId id="301" r:id="rId7"/>
    <p:sldId id="302" r:id="rId8"/>
    <p:sldId id="310" r:id="rId9"/>
    <p:sldId id="312" r:id="rId10"/>
    <p:sldId id="303" r:id="rId11"/>
    <p:sldId id="311" r:id="rId12"/>
    <p:sldId id="308" r:id="rId13"/>
    <p:sldId id="305" r:id="rId14"/>
    <p:sldId id="306" r:id="rId15"/>
    <p:sldId id="307" r:id="rId16"/>
    <p:sldId id="309" r:id="rId17"/>
    <p:sldId id="317" r:id="rId18"/>
    <p:sldId id="313" r:id="rId19"/>
    <p:sldId id="314" r:id="rId20"/>
    <p:sldId id="281" r:id="rId21"/>
    <p:sldId id="267" r:id="rId22"/>
    <p:sldId id="318" r:id="rId23"/>
    <p:sldId id="270" r:id="rId24"/>
    <p:sldId id="296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088F-B196-4DC2-83DF-E87B63CB3AC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6EE4C-33EA-4DDE-8A14-63AABA8B8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6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10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63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58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82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3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5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74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1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09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1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51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060848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в изобразительной деятельности с помощью различных аппликативных техник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86916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Мудаева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Петимат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Хавашевна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1268760"/>
            <a:ext cx="6882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u="sng" dirty="0" smtClean="0">
                <a:solidFill>
                  <a:srgbClr val="C00000"/>
                </a:solidFill>
              </a:rPr>
              <a:t>Моя педагогическая находка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80528" y="397572"/>
            <a:ext cx="9324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«ДЕТСКИЙ САД № 2 «УЛЫБКА» С.П.ЗНАМЕНСКОЕ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НАДТЕРЕЧНОГО МУНИЦИПАЛЬНОГО РАЙОНА»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аппликация (мозаика)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технике образ получается путем наклеивания множества одинаковых форм. В качестве основы для модульной аппликации могут использоваться вырезанные кружки, квадратики, треугольники, либо просто рваные бумажки.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63284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аппликация – </a:t>
            </a:r>
            <a:r>
              <a:rPr lang="ru-RU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одна </a:t>
            </a:r>
            <a:r>
              <a:rPr 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разновидностей обычной классической аппликации. Этот вид аппликации открывает перед детьми дошкольного возраста больше возможностей для того, чтобы разнообразить художественное творчество в технике аппликации, сделать её более интересной и </a:t>
            </a:r>
            <a:r>
              <a:rPr 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увлекательной</a:t>
            </a:r>
            <a:r>
              <a:rPr lang="ru-RU" dirty="0" smtClean="0">
                <a:solidFill>
                  <a:srgbClr val="7075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12575" r="18344"/>
          <a:stretch/>
        </p:blipFill>
        <p:spPr>
          <a:xfrm>
            <a:off x="1331640" y="1988840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1"/>
          <a:stretch/>
        </p:blipFill>
        <p:spPr>
          <a:xfrm>
            <a:off x="179512" y="116632"/>
            <a:ext cx="878497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7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2800" r="2159" b="-2800"/>
          <a:stretch/>
        </p:blipFill>
        <p:spPr>
          <a:xfrm rot="5400000">
            <a:off x="1223628" y="-135396"/>
            <a:ext cx="6480720" cy="7128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4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Мастер-класс по силуэтной аппликации способом раздвижения «Птица на ветке».  Воспитателям детских садов, школьным учителям и педагогам - Маам.ру"/>
          <p:cNvSpPr>
            <a:spLocks noChangeAspect="1" noChangeArrowheads="1"/>
          </p:cNvSpPr>
          <p:nvPr/>
        </p:nvSpPr>
        <p:spPr bwMode="auto">
          <a:xfrm>
            <a:off x="155574" y="-1050925"/>
            <a:ext cx="6072609" cy="80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50" y="609600"/>
            <a:ext cx="7747198" cy="13563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Силуэтная аппликация представляет собой наклеенные на фон изображения предметов, вырезанные из бумаги беспрерывным «слитным» движением мысленно создаваемому силуэту предмета.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9837" y="2431175"/>
            <a:ext cx="477310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Мастер-класс по силуэтной аппликации способом раздвижения «Птица на ветке».  Воспитателям детских садов, школьным учителям и педагогам - Маам.ру"/>
          <p:cNvSpPr>
            <a:spLocks noChangeAspect="1" noChangeArrowheads="1"/>
          </p:cNvSpPr>
          <p:nvPr/>
        </p:nvSpPr>
        <p:spPr bwMode="auto">
          <a:xfrm>
            <a:off x="155574" y="-1050925"/>
            <a:ext cx="6072609" cy="80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36306" cy="2880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своей работе я применяю нетрадиционные виды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различных материалов и пищевых продуктов.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Цели работы: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9962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4"/>
                </a:solidFill>
                <a:latin typeface="arial" panose="020B0604020202020204" pitchFamily="34" charset="0"/>
              </a:rPr>
              <a:t>                                       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детей;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тактильной чувствительности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-привитие навыков усидчивости и аккуратности у детей.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56784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мелкой моторики рук у дошкольников;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-содействие нормализации речевой функции;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-расширение представлений о художественных материалах, знакомства с различными видами аппликации, усвоение навыков, умений и творческое применение на практике различных приемов выполнения аппликации.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азвитие мелкой моторики у детей младшего школьного возраста 1 класс  презентация, доклад, проек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504" y="332656"/>
            <a:ext cx="726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Выставка наших работ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811441" cy="51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завершении хочется ещё раз подчеркнуть, что тренировка движений пальцев является стимулом для развития речи ребёнка, и мощным тонизирующим фактором для коры головного мозга в целом.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honoteka.org/uploads/posts/2021-05/1620635444_2-phonoteka_org-p-spasibo-za-vnimanie-goluboi-f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</a:t>
            </a:r>
            <a:r>
              <a:rPr lang="ru-RU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 дошкольного возраста - </a:t>
            </a:r>
            <a:r>
              <a:rPr lang="ru-RU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 специфическая деятельность тесно связанная с проявлением и развитием творчества, воображения, фантазии, наблюдательности и других важных качеств</a:t>
            </a:r>
            <a:r>
              <a:rPr lang="ru-RU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изобразительная деятельность включает такие виды занятий, как рисование, лепка, аппликация и конструирование. Каждый из этих видов имеет свои возможности в отображении впечатлений ребенка об окружающем мире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Важным средством эстетического воспитания детей является изобразительная деятельность. Она позволяет детям выразить в рисунках, лепке, аппликациях своё представление об окружающем мире, понимании его, и отношения к нему.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процессе художественной деятельности у детей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эстетическое восприятие, образные представления и воображение, эстетические чувства (форма, цвет, композиция). Однако происходит это не само по себе, а при условии систематического, целенаправленного и вместе с тем тонкого и чуткого руководства педагога, учитывающего специфику изобразительного творчества ребёнка.</a:t>
            </a: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5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– это способность выполнять мелкие и точные движения кистями и пальцами рук и ног в результате скоординированных действий важнейших систем: нервной, мышечной и костной. Относительно моторики кистей и пальцев рук часто применяют термин - ловкость.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играет важную роль для общего развития ребенка. Она связана с нервной системой, зрением, вниманием, памятью и восприятием; развитие мелкой моторики и речи очень тесно связаны между собой. Отставание в развитии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у дошкольников препятствует овладению ими навыками самообслуживания, затрудняет манипуляции различными мелкими предметами, сдерживает развитие некоторых видов игровой деятельности. Всё это обусловливает необходимость специальной целенаправленной работы по коррекции и развитию тонких координационных движений рук и ручной ловкости в целом для данной категории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положительное влияние на развитие мелкой моторики рук оказывает салфеточная аппликация. Путем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сминания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кусочков бумажной салфетки кончиками пальцев, получаются комочки, которые дети используют для заполнения контура рисунка, приклеивая эти комочки на определенные места.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ппликация из бумаг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76266" cy="31074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аппликации которые я применила в своей работе с детьми: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накладная;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модульная;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объемная;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силуэтная.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Накладная аппликация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техника </a:t>
            </a:r>
            <a:r>
              <a:rPr lang="ru-RU" sz="1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позволяет 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многоцветное изображение. Задумываем образ и последовательно создаем его, накладывая и наклеивая детали слоями так, чтобы каждая следующая деталь была меньше предыдущей по размеру.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226" y="2419200"/>
            <a:ext cx="4101075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5969" y="2419199"/>
            <a:ext cx="422446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2683</TotalTime>
  <Words>199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Базис</vt:lpstr>
      <vt:lpstr>Презентация PowerPoint</vt:lpstr>
      <vt:lpstr>-развитие мелкой моторики рук у дошкольников; -содействие нормализации речевой функции; -расширение представлений о художественных материалах, знакомства с различными видами аппликации, усвоение навыков, умений и творческое применение на практике различных приемов выполнения аппликации.</vt:lpstr>
      <vt:lpstr>Презентация PowerPoint</vt:lpstr>
      <vt:lpstr>Презентация PowerPoint</vt:lpstr>
      <vt:lpstr>Презентация PowerPoint</vt:lpstr>
      <vt:lpstr>Виды аппликации которые я применила в своей работе с детьми: - накладная; - модульная; - объемная; - силуэтная.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Силуэтная аппликация представляет собой наклеенные на фон изображения предметов, вырезанные из бумаги беспрерывным «слитным» движением мысленно создаваемому силуэту предмета.</vt:lpstr>
      <vt:lpstr>Также в своей работе я применяю нетрадиционные виды аппликации с использованием различных материалов и пищевых продуктов.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205</cp:revision>
  <dcterms:created xsi:type="dcterms:W3CDTF">2021-03-29T09:38:12Z</dcterms:created>
  <dcterms:modified xsi:type="dcterms:W3CDTF">2023-02-14T23:00:02Z</dcterms:modified>
</cp:coreProperties>
</file>