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4" r:id="rId5"/>
    <p:sldId id="273" r:id="rId6"/>
    <p:sldId id="258" r:id="rId7"/>
    <p:sldId id="285" r:id="rId8"/>
    <p:sldId id="259" r:id="rId9"/>
    <p:sldId id="275" r:id="rId10"/>
    <p:sldId id="286" r:id="rId11"/>
    <p:sldId id="284" r:id="rId12"/>
    <p:sldId id="276" r:id="rId13"/>
    <p:sldId id="277" r:id="rId14"/>
    <p:sldId id="278" r:id="rId15"/>
    <p:sldId id="279" r:id="rId16"/>
    <p:sldId id="282" r:id="rId17"/>
    <p:sldId id="338" r:id="rId18"/>
    <p:sldId id="287" r:id="rId19"/>
    <p:sldId id="293" r:id="rId20"/>
    <p:sldId id="316" r:id="rId21"/>
    <p:sldId id="299" r:id="rId22"/>
    <p:sldId id="300" r:id="rId23"/>
    <p:sldId id="292" r:id="rId24"/>
    <p:sldId id="318" r:id="rId25"/>
    <p:sldId id="306" r:id="rId26"/>
    <p:sldId id="319" r:id="rId27"/>
    <p:sldId id="288" r:id="rId28"/>
    <p:sldId id="289" r:id="rId29"/>
    <p:sldId id="312" r:id="rId30"/>
    <p:sldId id="311" r:id="rId31"/>
    <p:sldId id="340" r:id="rId32"/>
    <p:sldId id="339" r:id="rId33"/>
    <p:sldId id="295" r:id="rId34"/>
    <p:sldId id="331" r:id="rId35"/>
    <p:sldId id="333" r:id="rId36"/>
    <p:sldId id="291" r:id="rId37"/>
    <p:sldId id="313" r:id="rId38"/>
    <p:sldId id="327" r:id="rId39"/>
    <p:sldId id="296" r:id="rId40"/>
    <p:sldId id="303" r:id="rId41"/>
    <p:sldId id="309" r:id="rId42"/>
    <p:sldId id="304" r:id="rId43"/>
    <p:sldId id="305" r:id="rId44"/>
    <p:sldId id="298" r:id="rId45"/>
    <p:sldId id="290" r:id="rId46"/>
    <p:sldId id="322" r:id="rId47"/>
    <p:sldId id="302" r:id="rId48"/>
    <p:sldId id="325" r:id="rId49"/>
    <p:sldId id="328" r:id="rId50"/>
    <p:sldId id="329" r:id="rId51"/>
    <p:sldId id="310" r:id="rId52"/>
    <p:sldId id="314" r:id="rId53"/>
    <p:sldId id="315" r:id="rId54"/>
    <p:sldId id="269" r:id="rId55"/>
    <p:sldId id="283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582E"/>
    <a:srgbClr val="FF3300"/>
    <a:srgbClr val="D836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>
      <p:cViewPr>
        <p:scale>
          <a:sx n="80" d="100"/>
          <a:sy n="80" d="100"/>
        </p:scale>
        <p:origin x="-1483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d6dfb6cd76ce2cf361a8449f813719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pic>
        <p:nvPicPr>
          <p:cNvPr id="24577" name="Picture 1" descr="C:\Users\User\Desktop\мама\IMG-20210210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4429132"/>
            <a:ext cx="821537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МБДОУ Детский сад №2 «Улыбка» с.п.Знаменское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 descr="23-24-39-8108847a3baeacf86d76f29fcf4f7eb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14290"/>
            <a:ext cx="5429288" cy="6286544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 descr="007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21571" y="-892999"/>
            <a:ext cx="6429420" cy="8643998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214290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Мои достижения</a:t>
            </a:r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4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857232"/>
            <a:ext cx="4357718" cy="578647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 descr="005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857232"/>
            <a:ext cx="4071966" cy="578647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214291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Мои достижения</a:t>
            </a:r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6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836712"/>
            <a:ext cx="4714908" cy="5832648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2143116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1746" name="Picture 2" descr="C:\Users\пк\Desktop\img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715436" cy="48577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28992" y="2500306"/>
            <a:ext cx="428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Опыт работы на тему: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Развитие речи детей дошкольного возраста в игровой деятельности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14291"/>
            <a:ext cx="807249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Цели :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Повышение своего теоретического, практического уровня, профессионального мастерства и компетентности;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Изучить теорию и практику формирования навыков общения детей дошкольного возраста посредством игровой деятельности.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Изучить психолого-педагогическую литературу по формированию навыков общения у дошкольников;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Определить роль игровой деятельности в формировании навыков общения детей дошкольного возраста;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Разработать методические рекомендации по формированию навыков общения у детей дошкольного возраста через организацию игровой деятельности.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Актуальность темы: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всегда считалась универсальным методом обучения, воспитания, отдыха. Она имеет важное значение в жизни ребенка. Игра, как вид непродуктивной деятельности человека, доставляет эмоциональное переживание удовольствия, наслаждения от процесса свободного проявления духовных и физических сил личности.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Игра- это школа социальных отношений, в которой человек усваивает нормы социального и культурного поведения.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Интерес человека в игровой деятельности постоянен. В процессе игры ребенок совершенствуется, приобретая в игре все необходимые для жизни навыки.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Ребенку, который не доиграл в детстве, будет труднее налаживать контакты с другими людьми, чем детям, имеющим богатый жизненный опыт совместной игры со сверстниками. В процессе игровой деятельности ярко проявляются индивидуальные особенности детей. В игре происходит то самое главное, что дает нам игра- это самосовершенствование, стремление стать лучше. В связи с этим я выбрала тему «Развитие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речи детей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дошкольного возраста в игровой деятельности», она остается актуальной во все времена.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Исторически сложившись как средство приобщения ребенка к культуре общества, игра сама стала элементом культуры, передающимся детям. Игра приобретает свою вещественную сторону в специальных предметах для игры: игрушках, текстах, в которых записываются правила и сюжеты.</a:t>
            </a: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Мои основные принципы работы с детьми в детском саду: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«Развитие творческих способностей ребёнка через личностно-ориентированное взаимодействие», ведь все дети талантливы и мой педагогический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принцип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– помочь каждому ребёнку раскрыться, поверить в себя, дать возможность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самореализовываться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Взаимосотрудничество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педагога и семьи»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познавая новое, ребёнок открывает самого себя, мы –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взрослые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воспитатель и родители – должны помочь ему в этом.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Третий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принцип – это 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«обучение в игре»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в игровой форме любая обучающая задача с лёгкостью усваивается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детьми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Четвёртый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принцип – 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«личный пример»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дети учатся активности, порядочности, ответственности, жизнерадостности на моём личном примере.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Шестой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принцип – 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«систематичность и последовательность»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эффективность усвоения нового произойдёт только тогда, когда знания будут преподноситься систематически, от простого к сложному.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214290"/>
            <a:ext cx="616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«Путешествие по сказкам»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7" name="Picture 5" descr="C:\Users\User\Desktop\мама\IMG-20210208-WA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8572560" cy="57060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3010" name="Picture 2" descr="C:\Users\User\Desktop\мама\IMG-20210208-WA0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678198" cy="63830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642918"/>
            <a:ext cx="6001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Мой любимый коллектив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" name="Picture 2" descr="C:\Users\пк\Downloads\580342cb-f881-4824-9209-11e447bd3fcc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8215370" cy="5143536"/>
          </a:xfrm>
          <a:prstGeom prst="rect">
            <a:avLst/>
          </a:prstGeom>
          <a:noFill/>
        </p:spPr>
      </p:pic>
      <p:pic>
        <p:nvPicPr>
          <p:cNvPr id="5" name="Рисунок 4" descr="529d6d329bede868395ffcf7786a901c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23553" name="Picture 1" descr="C:\Users\User\Desktop\мама\IMG-20210205-WA02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596" y="2000240"/>
            <a:ext cx="821537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Мой любимый коллектив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48680"/>
            <a:ext cx="6624736" cy="502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214290"/>
            <a:ext cx="595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Путешествие по  сказке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«Три медведя»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 descr="C:\Users\User\Desktop\мама\IMG-20210205-WA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8572560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7106" name="Picture 2" descr="C:\Users\User\Desktop\мама\IMG-20210205-WA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72559" cy="64294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6895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47664" y="476672"/>
            <a:ext cx="5310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«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Сказка в гости к нам пришла»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86409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0882" y="214290"/>
            <a:ext cx="778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«Мы едем в кукольный театр»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мама\IMG-20210205-WA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6480720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45365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Приобщать детей к театральному искусству;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умение распределять роли в процессе игры.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Познавательное развитие;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Речевое развитие;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Физическое развитие.</a:t>
            </a:r>
          </a:p>
        </p:txBody>
      </p:sp>
      <p:pic>
        <p:nvPicPr>
          <p:cNvPr id="7" name="Picture 3" descr="C:\Users\User\Desktop\скач\IMG-20210210-WA0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600400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User\Desktop\скач\IMG-20210210-WA0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212976"/>
            <a:ext cx="361684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«Правила дорожного движения в системе обучения дошкольников»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User\Desktop\мама\IMG-20210205-WA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842968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0962" name="Picture 2" descr="C:\Users\User\Desktop\мама\IMG-20210205-WA0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29d6d329bede868395ffcf7786a901c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5786" y="500042"/>
            <a:ext cx="450059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Орудием и посредником воспитания должна быть любовь!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воспитателя - не просто труд.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Это, прежде всего, способность к отречению, умение отдать всего себя, без остатка, видеть в этом свет.</a:t>
            </a:r>
          </a:p>
          <a:p>
            <a:pPr algn="ctr"/>
            <a:endParaRPr lang="ru-RU" sz="24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5a9999ab4b252161e800452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500042"/>
            <a:ext cx="1262048" cy="7842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7752" y="5229200"/>
            <a:ext cx="3571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Юсупова Наталия Ивановна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  Воспитатель 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  подготовительной группы</a:t>
            </a:r>
          </a:p>
          <a:p>
            <a:endParaRPr lang="ru-RU" dirty="0"/>
          </a:p>
        </p:txBody>
      </p:sp>
      <p:pic>
        <p:nvPicPr>
          <p:cNvPr id="22529" name="Picture 1" descr="C:\Users\User\Desktop\IMG-20210206-WA0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340768"/>
            <a:ext cx="2643205" cy="3710433"/>
          </a:xfrm>
          <a:prstGeom prst="flowChartPredefinedProcess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21429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Сказка «Царевна-лягушка»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864096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Корзина с грибами»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856895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632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632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Куклы из подручного материала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56895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Дидактическая игра «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избушка».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(Правильное расположение картинок)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C:\Users\User\Desktop\мама\IMG-20210205-WA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85860"/>
            <a:ext cx="4214842" cy="5357850"/>
          </a:xfrm>
          <a:prstGeom prst="rect">
            <a:avLst/>
          </a:prstGeom>
          <a:noFill/>
        </p:spPr>
      </p:pic>
      <p:pic>
        <p:nvPicPr>
          <p:cNvPr id="59395" name="Picture 3" descr="C:\Users\User\Desktop\мама\IMG-20210205-WA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85860"/>
            <a:ext cx="4071966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428604"/>
            <a:ext cx="46434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Продолжать работу по формированию интереса детей к русским народным сказкам;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Учить красиво располагать изображения на листе.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Образовательные;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Развивающие;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Воспитательные.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Desktop\скач\IMG-20210210-WA0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4488"/>
            <a:ext cx="4067175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29d6d329bede868395ffcf7786a901c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357166"/>
            <a:ext cx="35719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/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 - воспитатель! Это ли не счастье?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Возможно, кто-то скажет твердо "нет".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Быть педагогом -это ведь прекрасно,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Конечно, счастье, вот вам мой ответ.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Быть другом, быть наставником, быть рядом.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к каждому найти всегда подход.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Быть мамой, а возможно, старшим братом.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 так люблю свой маленький народ.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Потребности ребенка- вот, что важно!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Не заставлять, а только направлять.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Быть не над ним, а с ним шагать бесстрашно,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Уметь услышать и его принять.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Уметь порою признавать ошибки,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извиниться, если гений прав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Встречать детей с теплом, добром, улыбкой,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Чтоб оставался за порогом страх!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Я- воспитатель, это не работа!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Призвание скорей или судьба!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Делиться счастьем мне с детьми охота.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Пусть счастливы все будут и всегда</a:t>
            </a:r>
            <a:r>
              <a:rPr lang="ru-RU" sz="1400" b="1" i="1" dirty="0" smtClean="0"/>
              <a:t>.</a:t>
            </a:r>
            <a:endParaRPr lang="ru-RU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448" y="1844824"/>
            <a:ext cx="49685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Настольная игра - для развития логики и речи 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Users\User\Desktop\мама\IMG-20210208-WA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785794"/>
            <a:ext cx="4357718" cy="5857916"/>
          </a:xfrm>
          <a:prstGeom prst="rect">
            <a:avLst/>
          </a:prstGeom>
          <a:noFill/>
        </p:spPr>
      </p:pic>
      <p:pic>
        <p:nvPicPr>
          <p:cNvPr id="50179" name="Picture 3" descr="C:\Users\User\Desktop\мама\IMG-20210208-WA0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85794"/>
            <a:ext cx="4286262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«Умные бусы»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User\Desktop\мама\IMG-20210208-WA0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213702" cy="5572164"/>
          </a:xfrm>
          <a:prstGeom prst="rect">
            <a:avLst/>
          </a:prstGeom>
          <a:noFill/>
        </p:spPr>
      </p:pic>
      <p:pic>
        <p:nvPicPr>
          <p:cNvPr id="55299" name="Picture 3" descr="C:\Users\User\Desktop\мама\IMG-20210208-WA0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71546"/>
            <a:ext cx="4371980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«Кубик со сказками»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User\Desktop\мама\IMG-20210208-WA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4143404" cy="5786478"/>
          </a:xfrm>
          <a:prstGeom prst="rect">
            <a:avLst/>
          </a:prstGeom>
          <a:noFill/>
        </p:spPr>
      </p:pic>
      <p:pic>
        <p:nvPicPr>
          <p:cNvPr id="51204" name="Picture 4" descr="C:\Users\User\Desktop\мама\IMG-20210208-WA0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57232"/>
            <a:ext cx="4214272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«Сухой пальчиковый бассейн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Picture 3" descr="C:\Users\User\Desktop\мама\IMG-20210208-WA0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85794"/>
            <a:ext cx="4429156" cy="5857916"/>
          </a:xfrm>
          <a:prstGeom prst="rect">
            <a:avLst/>
          </a:prstGeom>
          <a:noFill/>
        </p:spPr>
      </p:pic>
      <p:pic>
        <p:nvPicPr>
          <p:cNvPr id="52228" name="Picture 4" descr="C:\Users\User\Desktop\мама\IMG-20210208-WA0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85794"/>
            <a:ext cx="3786214" cy="2928958"/>
          </a:xfrm>
          <a:prstGeom prst="rect">
            <a:avLst/>
          </a:prstGeom>
          <a:noFill/>
        </p:spPr>
      </p:pic>
      <p:pic>
        <p:nvPicPr>
          <p:cNvPr id="52229" name="Picture 5" descr="C:\Users\User\Desktop\мама\IMG-20210208-WA0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00504"/>
            <a:ext cx="3876700" cy="25146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49909" y="214290"/>
            <a:ext cx="5014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«Магазин»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User\Desktop\мама\IMG-20210205-WA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8715436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3999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88640"/>
            <a:ext cx="525658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49694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6866" name="Picture 2" descr="https://silino.mos.ru/upload/medialibrary/e7c/647567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525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642918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Среднее специальное образование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357299"/>
            <a:ext cx="3143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1995 году окончила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«Грозненский педагогический колледж»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получила специальность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«Преподавание в начальных классах общеобразовательной школы»</a:t>
            </a:r>
          </a:p>
          <a:p>
            <a:endParaRPr lang="ru-RU" dirty="0"/>
          </a:p>
        </p:txBody>
      </p:sp>
      <p:pic>
        <p:nvPicPr>
          <p:cNvPr id="6" name="Рисунок 5" descr="Безы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357298"/>
            <a:ext cx="5357850" cy="39290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7350"/>
            <a:ext cx="81280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7350"/>
            <a:ext cx="81280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воспитатель года 2020\фотки луи\8cb84df5-b4d3-417a-a760-282717a38c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43042" y="0"/>
            <a:ext cx="57150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F:\воспитатель года 2020\фотки луи\IMG_2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1285860"/>
            <a:ext cx="69294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«Час работы научит большему, чем день объяснений, ибо, если я занимаю ребенка в мастерской, его руки работают на пользу его ума».                    </a:t>
            </a:r>
          </a:p>
          <a:p>
            <a:pPr algn="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Жан-Жак Руссо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Картинки по запросу &quot;спасибо за внимани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 descr="spasibo-za-vnimanie-62-kartinki-dlya-prezentacii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6159058" cy="473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https://moi-universitet.ru/image/cache/catalog/%20%D0%BF%D0%BB%D0%B0%D1%82%D0%BD%D1%8B%D0%B5%20%D0%BA%D1%83%D1%80%D1%81%D1%8B/23-15-768x7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857232"/>
            <a:ext cx="2486080" cy="2000264"/>
          </a:xfrm>
          <a:prstGeom prst="rect">
            <a:avLst/>
          </a:prstGeom>
          <a:noFill/>
        </p:spPr>
      </p:pic>
      <p:pic>
        <p:nvPicPr>
          <p:cNvPr id="7" name="Рисунок 6" descr="23-7-768x7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3000372"/>
            <a:ext cx="2486080" cy="1928826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8721085" cy="642942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4290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 descr="F:\воспитатель года 2020\фотки луи\c3538e3d-9b4d-4e70-9d77-e7ff0f7006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5357850" cy="4424679"/>
          </a:xfrm>
          <a:prstGeom prst="rect">
            <a:avLst/>
          </a:prstGeom>
          <a:noFill/>
        </p:spPr>
      </p:pic>
      <p:pic>
        <p:nvPicPr>
          <p:cNvPr id="15362" name="Picture 2" descr="Картинки по запросу &quot;курсы повышения квалификации воспитателя фото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7166"/>
            <a:ext cx="3929090" cy="2014552"/>
          </a:xfrm>
          <a:prstGeom prst="rect">
            <a:avLst/>
          </a:prstGeom>
          <a:noFill/>
        </p:spPr>
      </p:pic>
      <p:sp>
        <p:nvSpPr>
          <p:cNvPr id="15364" name="AutoShape 4" descr="Картинки по запросу &quot;курсы повышения квалификации воспитателя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&quot;курсы повышения квалификации воспитателя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0" name="Picture 10" descr="Картинки по запросу &quot;курсы повышения квалификации воспитателя фото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571744"/>
            <a:ext cx="2357454" cy="22145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8715436" cy="6500858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7320</TotalTime>
  <Words>609</Words>
  <Application>Microsoft Office PowerPoint</Application>
  <PresentationFormat>Экран (4:3)</PresentationFormat>
  <Paragraphs>100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203</cp:revision>
  <dcterms:created xsi:type="dcterms:W3CDTF">2018-02-18T16:29:46Z</dcterms:created>
  <dcterms:modified xsi:type="dcterms:W3CDTF">2021-02-14T10:19:48Z</dcterms:modified>
</cp:coreProperties>
</file>