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1" r:id="rId1"/>
  </p:sldMasterIdLst>
  <p:sldIdLst>
    <p:sldId id="258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71" r:id="rId11"/>
    <p:sldId id="336" r:id="rId12"/>
    <p:sldId id="337" r:id="rId13"/>
    <p:sldId id="338" r:id="rId14"/>
    <p:sldId id="339" r:id="rId15"/>
    <p:sldId id="273" r:id="rId16"/>
    <p:sldId id="317" r:id="rId17"/>
    <p:sldId id="340" r:id="rId18"/>
    <p:sldId id="341" r:id="rId19"/>
    <p:sldId id="274" r:id="rId20"/>
    <p:sldId id="331" r:id="rId21"/>
    <p:sldId id="276" r:id="rId22"/>
    <p:sldId id="277" r:id="rId23"/>
    <p:sldId id="278" r:id="rId24"/>
    <p:sldId id="300" r:id="rId25"/>
    <p:sldId id="282" r:id="rId26"/>
    <p:sldId id="319" r:id="rId27"/>
    <p:sldId id="322" r:id="rId28"/>
    <p:sldId id="323" r:id="rId29"/>
    <p:sldId id="325" r:id="rId30"/>
    <p:sldId id="326" r:id="rId31"/>
    <p:sldId id="343" r:id="rId32"/>
    <p:sldId id="344" r:id="rId33"/>
    <p:sldId id="345" r:id="rId34"/>
    <p:sldId id="346" r:id="rId35"/>
    <p:sldId id="321" r:id="rId36"/>
    <p:sldId id="320" r:id="rId37"/>
    <p:sldId id="324" r:id="rId38"/>
    <p:sldId id="327" r:id="rId39"/>
    <p:sldId id="333" r:id="rId40"/>
    <p:sldId id="332" r:id="rId41"/>
    <p:sldId id="284" r:id="rId42"/>
    <p:sldId id="285" r:id="rId43"/>
    <p:sldId id="306" r:id="rId44"/>
    <p:sldId id="342" r:id="rId45"/>
    <p:sldId id="329" r:id="rId46"/>
    <p:sldId id="334" r:id="rId47"/>
    <p:sldId id="335" r:id="rId48"/>
    <p:sldId id="292" r:id="rId49"/>
    <p:sldId id="330" r:id="rId50"/>
    <p:sldId id="311" r:id="rId51"/>
    <p:sldId id="312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EEAABF"/>
    <a:srgbClr val="FF7C80"/>
    <a:srgbClr val="FF3399"/>
    <a:srgbClr val="462006"/>
    <a:srgbClr val="2C321A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85209" autoAdjust="0"/>
  </p:normalViewPr>
  <p:slideViewPr>
    <p:cSldViewPr snapToGrid="0">
      <p:cViewPr varScale="1">
        <p:scale>
          <a:sx n="66" d="100"/>
          <a:sy n="66" d="100"/>
        </p:scale>
        <p:origin x="48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8293F047-92DA-4C6B-9B0B-2DE41E60E0A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9268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5948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921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8172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1630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356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4511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4968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778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938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0144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6357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14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2269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7904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3181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F047-92DA-4C6B-9B0B-2DE41E60E0A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6533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3F047-92DA-4C6B-9B0B-2DE41E60E0AA}" type="datetimeFigureOut">
              <a:rPr lang="ru-RU" smtClean="0"/>
              <a:pPr/>
              <a:t>17.02.2023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591C0-5E22-417B-9F71-FBCD307BD0A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22368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  <p:sldLayoutId id="2147483946" r:id="rId15"/>
    <p:sldLayoutId id="2147483947" r:id="rId16"/>
    <p:sldLayoutId id="21474839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434" y="1429407"/>
            <a:ext cx="11063179" cy="248044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           </a:t>
            </a:r>
            <a:br>
              <a:rPr lang="ru-RU" b="1" dirty="0" smtClean="0">
                <a:latin typeface="Monotype Corsiva" panose="03010101010201010101" pitchFamily="66" charset="0"/>
              </a:rPr>
            </a:br>
            <a:r>
              <a:rPr lang="ru-RU" b="1" dirty="0">
                <a:latin typeface="Monotype Corsiva" panose="03010101010201010101" pitchFamily="66" charset="0"/>
              </a:rPr>
              <a:t/>
            </a:r>
            <a:br>
              <a:rPr lang="ru-RU" b="1" dirty="0">
                <a:latin typeface="Monotype Corsiva" panose="03010101010201010101" pitchFamily="66" charset="0"/>
              </a:rPr>
            </a:br>
            <a:r>
              <a:rPr lang="ru-RU" sz="5300" b="1" dirty="0" smtClean="0">
                <a:latin typeface="Monotype Corsiva" panose="03010101010201010101" pitchFamily="66" charset="0"/>
              </a:rPr>
              <a:t/>
            </a:r>
            <a:br>
              <a:rPr lang="ru-RU" sz="5300" b="1" dirty="0" smtClean="0">
                <a:latin typeface="Monotype Corsiva" panose="03010101010201010101" pitchFamily="66" charset="0"/>
              </a:rPr>
            </a:br>
            <a:r>
              <a:rPr lang="ru-RU" sz="5300" b="1" dirty="0">
                <a:latin typeface="Monotype Corsiva" panose="03010101010201010101" pitchFamily="66" charset="0"/>
              </a:rPr>
              <a:t> </a:t>
            </a:r>
            <a:r>
              <a:rPr lang="ru-RU" sz="53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Интернет-портфолио</a:t>
            </a:r>
            <a:br>
              <a:rPr lang="ru-RU" sz="53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53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</a:t>
            </a:r>
            <a:r>
              <a:rPr lang="ru-RU" sz="5300" b="1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Мудаевой</a:t>
            </a:r>
            <a:r>
              <a:rPr lang="ru-RU" sz="53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П.Х.</a:t>
            </a:r>
            <a:endParaRPr lang="ru-RU" sz="53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648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366463"/>
            <a:ext cx="11763910" cy="41096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Опыт работы на тему:</a:t>
            </a:r>
            <a:b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«Развитие творческих способностей детей дошкольного возраста посредством изобразительной деятельности»</a:t>
            </a:r>
            <a:br>
              <a:rPr lang="ru-RU" sz="2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rgbClr val="0070C0"/>
                </a:solidFill>
              </a:rPr>
              <a:t/>
            </a:r>
            <a:br>
              <a:rPr lang="ru-RU" b="1" dirty="0">
                <a:solidFill>
                  <a:srgbClr val="0070C0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51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4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0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172"/>
            <a:ext cx="12192000" cy="696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0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2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0875" y="2496620"/>
            <a:ext cx="8473737" cy="1191802"/>
          </a:xfrm>
        </p:spPr>
        <p:txBody>
          <a:bodyPr>
            <a:normAutofit/>
          </a:bodyPr>
          <a:lstStyle/>
          <a:p>
            <a:r>
              <a:rPr lang="ru-RU" sz="900" dirty="0" smtClean="0"/>
              <a:t>      Аппликация из ватных дисков</a:t>
            </a:r>
            <a:endParaRPr lang="ru-RU" sz="9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5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0875" y="2496620"/>
            <a:ext cx="8473737" cy="1191802"/>
          </a:xfrm>
        </p:spPr>
        <p:txBody>
          <a:bodyPr>
            <a:normAutofit/>
          </a:bodyPr>
          <a:lstStyle/>
          <a:p>
            <a:r>
              <a:rPr lang="ru-RU" sz="900" dirty="0" smtClean="0"/>
              <a:t>      Аппликация из ватных дисков</a:t>
            </a:r>
            <a:endParaRPr lang="ru-RU" sz="9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9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0875" y="2496620"/>
            <a:ext cx="8473737" cy="1191802"/>
          </a:xfrm>
        </p:spPr>
        <p:txBody>
          <a:bodyPr>
            <a:normAutofit/>
          </a:bodyPr>
          <a:lstStyle/>
          <a:p>
            <a:r>
              <a:rPr lang="ru-RU" sz="900" dirty="0" smtClean="0"/>
              <a:t>      Аппликация из ватных дисков</a:t>
            </a:r>
            <a:endParaRPr lang="ru-RU" sz="9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0875" y="2496620"/>
            <a:ext cx="8473737" cy="1191802"/>
          </a:xfrm>
        </p:spPr>
        <p:txBody>
          <a:bodyPr>
            <a:normAutofit/>
          </a:bodyPr>
          <a:lstStyle/>
          <a:p>
            <a:r>
              <a:rPr lang="ru-RU" sz="900" dirty="0" smtClean="0"/>
              <a:t>      Аппликация из ватных дисков</a:t>
            </a:r>
            <a:endParaRPr lang="ru-RU" sz="9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8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407" y="832878"/>
            <a:ext cx="5951483" cy="53420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6" t="6287" r="15134" b="3802"/>
          <a:stretch/>
        </p:blipFill>
        <p:spPr>
          <a:xfrm>
            <a:off x="6334307" y="528147"/>
            <a:ext cx="5023503" cy="595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8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31420" y="4277710"/>
            <a:ext cx="4473191" cy="2448911"/>
          </a:xfrm>
        </p:spPr>
        <p:txBody>
          <a:bodyPr>
            <a:normAutofit/>
          </a:bodyPr>
          <a:lstStyle/>
          <a:p>
            <a:pPr algn="ctr"/>
            <a:r>
              <a:rPr lang="ru-RU" sz="1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Воспитатель подготовительной группы </a:t>
            </a:r>
            <a:r>
              <a:rPr lang="ru-RU" sz="18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Мудаева</a:t>
            </a:r>
            <a:r>
              <a:rPr lang="ru-RU" sz="1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18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Петимат</a:t>
            </a:r>
            <a:r>
              <a:rPr lang="ru-RU" sz="1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18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Хава</a:t>
            </a:r>
            <a:r>
              <a:rPr lang="ru-RU" sz="20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шевна</a:t>
            </a:r>
            <a:r>
              <a:rPr lang="ru-RU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  <a:t>!</a:t>
            </a:r>
            <a:br>
              <a:rPr lang="ru-RU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ea typeface="Segoe UI Emoji" panose="020B0502040204020203" pitchFamily="34" charset="0"/>
                <a:cs typeface="Segoe UI Light" panose="020B0502040204020203" pitchFamily="34" charset="0"/>
              </a:rPr>
            </a:br>
            <a:endParaRPr lang="ru-RU" sz="2000" b="1" i="1" dirty="0">
              <a:solidFill>
                <a:srgbClr val="C00000"/>
              </a:solidFill>
              <a:latin typeface="Segoe UI Light" panose="020B0502040204020203" pitchFamily="34" charset="0"/>
              <a:ea typeface="Segoe UI Emoji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7765" y="1944414"/>
            <a:ext cx="562303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  <a:cs typeface="Times New Roman" pitchFamily="18" charset="0"/>
              </a:rPr>
              <a:t>Пускай мне не суждено совершить подвиг, но я горжусь тем, что люди мне доверили самое</a:t>
            </a:r>
          </a:p>
          <a:p>
            <a:pPr algn="ctr">
              <a:buNone/>
            </a:pP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Segoe UI Emoji" panose="020B0502040204020203" pitchFamily="34" charset="0"/>
                <a:cs typeface="Times New Roman" pitchFamily="18" charset="0"/>
              </a:rPr>
              <a:t>    дорогое – своих детей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 </a:t>
            </a:r>
            <a:endParaRPr lang="ru-RU" sz="2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37" y="937549"/>
            <a:ext cx="4663973" cy="361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3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0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7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4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98"/>
          <a:stretch/>
        </p:blipFill>
        <p:spPr>
          <a:xfrm>
            <a:off x="0" y="1"/>
            <a:ext cx="1211842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7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5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932" y="779408"/>
            <a:ext cx="6474372" cy="54410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4566" y="893380"/>
            <a:ext cx="6390290" cy="5129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572"/>
            <a:ext cx="12192000" cy="693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7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0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07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9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8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1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269" y="624110"/>
            <a:ext cx="10792343" cy="128089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    </a:t>
            </a:r>
            <a:endParaRPr lang="ru-RU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7951" y="1756881"/>
            <a:ext cx="5928188" cy="510111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2009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окончила чеченский государственный педагогический институт по специальности: «Русский язык и литература»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5948413" y="624111"/>
            <a:ext cx="5970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Диплом о высшем образовании</a:t>
            </a: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468" y="1756880"/>
            <a:ext cx="5468103" cy="401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8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8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7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3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8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5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4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5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4816" y="810984"/>
            <a:ext cx="6727375" cy="5366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6537" y="963391"/>
            <a:ext cx="6727374" cy="5061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014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5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55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7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929" y="514412"/>
            <a:ext cx="8209214" cy="6035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719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0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8" y="0"/>
            <a:ext cx="12120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3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6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1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5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1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3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5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8829" y="261257"/>
            <a:ext cx="10078582" cy="968829"/>
          </a:xfrm>
        </p:spPr>
        <p:txBody>
          <a:bodyPr/>
          <a:lstStyle/>
          <a:p>
            <a:pPr algn="ctr"/>
            <a:r>
              <a:rPr lang="ru-RU" dirty="0" smtClean="0"/>
              <a:t>   </a:t>
            </a:r>
            <a:r>
              <a:rPr lang="ru-RU" sz="2000" b="1" i="1" dirty="0">
                <a:solidFill>
                  <a:srgbClr val="C00000"/>
                </a:solidFill>
                <a:latin typeface="Monotype Corsiva" panose="03010101010201010101" pitchFamily="66" charset="0"/>
              </a:rPr>
              <a:t>Курсы повышения квалификации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887" y="1124223"/>
            <a:ext cx="7513720" cy="5493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235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40" y="618517"/>
            <a:ext cx="10498771" cy="480050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 спасибо за внимание!</a:t>
            </a:r>
            <a:endParaRPr lang="ru-RU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613" y="327259"/>
            <a:ext cx="8889465" cy="5871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331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799" y="228847"/>
            <a:ext cx="8472029" cy="6224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478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17" y="1078030"/>
            <a:ext cx="5612820" cy="39607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718" y="529389"/>
            <a:ext cx="4221469" cy="554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8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97971" y="76201"/>
            <a:ext cx="11602583" cy="9906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        </a:t>
            </a:r>
            <a:r>
              <a:rPr lang="ru-RU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Мои достижения</a:t>
            </a:r>
            <a:endParaRPr lang="ru-RU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61" y="885523"/>
            <a:ext cx="4185940" cy="5858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473" y="939060"/>
            <a:ext cx="3963310" cy="5751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497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612</TotalTime>
  <Words>90</Words>
  <Application>Microsoft Office PowerPoint</Application>
  <PresentationFormat>Широкоэкранный</PresentationFormat>
  <Paragraphs>15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0" baseType="lpstr">
      <vt:lpstr>Arial</vt:lpstr>
      <vt:lpstr>Monotype Corsiva</vt:lpstr>
      <vt:lpstr>Segoe Script</vt:lpstr>
      <vt:lpstr>Segoe UI Emoji</vt:lpstr>
      <vt:lpstr>Segoe UI Light</vt:lpstr>
      <vt:lpstr>Times New Roman</vt:lpstr>
      <vt:lpstr>Trebuchet MS</vt:lpstr>
      <vt:lpstr>Tw Cen MT</vt:lpstr>
      <vt:lpstr>Контур</vt:lpstr>
      <vt:lpstr>               Интернет-портфолио     Мудаевой П.Х.</vt:lpstr>
      <vt:lpstr>Воспитатель подготовительной группы Мудаева Петимат Хавашевна! </vt:lpstr>
      <vt:lpstr>            </vt:lpstr>
      <vt:lpstr>Презентация PowerPoint</vt:lpstr>
      <vt:lpstr>   Курсы повышения квалификации</vt:lpstr>
      <vt:lpstr>Презентация PowerPoint</vt:lpstr>
      <vt:lpstr>Презентация PowerPoint</vt:lpstr>
      <vt:lpstr>Презентация PowerPoint</vt:lpstr>
      <vt:lpstr>         Мои достижения</vt:lpstr>
      <vt:lpstr>Опыт работы на тему: «Развитие творческих способностей детей дошкольного возраста посредством изобразительной деятельности»  </vt:lpstr>
      <vt:lpstr>Презентация PowerPoint</vt:lpstr>
      <vt:lpstr>Презентация PowerPoint</vt:lpstr>
      <vt:lpstr>Презентация PowerPoint</vt:lpstr>
      <vt:lpstr>Презентация PowerPoint</vt:lpstr>
      <vt:lpstr>      Аппликация из ватных дисков</vt:lpstr>
      <vt:lpstr>      Аппликация из ватных дисков</vt:lpstr>
      <vt:lpstr>      Аппликация из ватных дисков</vt:lpstr>
      <vt:lpstr>      Аппликация из ватных дисков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65</cp:revision>
  <dcterms:created xsi:type="dcterms:W3CDTF">2021-09-12T21:09:18Z</dcterms:created>
  <dcterms:modified xsi:type="dcterms:W3CDTF">2023-02-17T03:22:42Z</dcterms:modified>
</cp:coreProperties>
</file>