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1" r:id="rId2"/>
    <p:sldId id="297" r:id="rId3"/>
    <p:sldId id="256" r:id="rId4"/>
    <p:sldId id="295" r:id="rId5"/>
    <p:sldId id="257" r:id="rId6"/>
    <p:sldId id="272" r:id="rId7"/>
    <p:sldId id="293" r:id="rId8"/>
    <p:sldId id="292" r:id="rId9"/>
    <p:sldId id="294" r:id="rId10"/>
    <p:sldId id="258" r:id="rId11"/>
    <p:sldId id="296" r:id="rId12"/>
    <p:sldId id="282" r:id="rId13"/>
    <p:sldId id="286" r:id="rId14"/>
    <p:sldId id="262" r:id="rId15"/>
    <p:sldId id="289" r:id="rId16"/>
    <p:sldId id="329" r:id="rId17"/>
    <p:sldId id="276" r:id="rId18"/>
    <p:sldId id="266" r:id="rId19"/>
    <p:sldId id="271" r:id="rId20"/>
    <p:sldId id="298" r:id="rId21"/>
    <p:sldId id="299" r:id="rId22"/>
    <p:sldId id="270" r:id="rId23"/>
    <p:sldId id="301" r:id="rId24"/>
    <p:sldId id="302" r:id="rId25"/>
    <p:sldId id="305" r:id="rId26"/>
    <p:sldId id="303" r:id="rId27"/>
    <p:sldId id="304" r:id="rId28"/>
    <p:sldId id="306" r:id="rId29"/>
    <p:sldId id="307" r:id="rId30"/>
    <p:sldId id="308" r:id="rId31"/>
    <p:sldId id="309" r:id="rId32"/>
    <p:sldId id="311" r:id="rId33"/>
    <p:sldId id="310" r:id="rId34"/>
    <p:sldId id="312" r:id="rId35"/>
    <p:sldId id="313" r:id="rId36"/>
    <p:sldId id="281" r:id="rId37"/>
    <p:sldId id="316" r:id="rId38"/>
    <p:sldId id="317" r:id="rId39"/>
    <p:sldId id="319" r:id="rId40"/>
    <p:sldId id="323" r:id="rId41"/>
    <p:sldId id="324" r:id="rId42"/>
    <p:sldId id="325" r:id="rId43"/>
    <p:sldId id="314" r:id="rId44"/>
    <p:sldId id="315" r:id="rId45"/>
    <p:sldId id="322" r:id="rId46"/>
    <p:sldId id="318" r:id="rId47"/>
    <p:sldId id="320" r:id="rId48"/>
    <p:sldId id="321" r:id="rId49"/>
    <p:sldId id="327" r:id="rId50"/>
    <p:sldId id="328" r:id="rId51"/>
    <p:sldId id="28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F71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5080" autoAdjust="0"/>
  </p:normalViewPr>
  <p:slideViewPr>
    <p:cSldViewPr>
      <p:cViewPr>
        <p:scale>
          <a:sx n="87" d="100"/>
          <a:sy n="87" d="100"/>
        </p:scale>
        <p:origin x="-2304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EED1-109D-4C55-84EC-FC04AD8420EA}">
      <dsp:nvSpPr>
        <dsp:cNvPr id="0" name=""/>
        <dsp:cNvSpPr/>
      </dsp:nvSpPr>
      <dsp:spPr>
        <a:xfrm>
          <a:off x="-571500" y="0"/>
          <a:ext cx="10287000" cy="6858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9130C-86FE-4C72-9806-18966C673DA9}">
      <dsp:nvSpPr>
        <dsp:cNvPr id="0" name=""/>
        <dsp:cNvSpPr/>
      </dsp:nvSpPr>
      <dsp:spPr>
        <a:xfrm>
          <a:off x="4572000" y="689483"/>
          <a:ext cx="4457700" cy="16234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Познавательное развитие</a:t>
          </a:r>
          <a:endParaRPr lang="ru-RU" sz="3900" kern="1200" dirty="0"/>
        </a:p>
      </dsp:txBody>
      <dsp:txXfrm>
        <a:off x="4651249" y="768732"/>
        <a:ext cx="4299202" cy="1464919"/>
      </dsp:txXfrm>
    </dsp:sp>
    <dsp:sp modelId="{B74B0654-958E-4ABA-98BD-AEA3C2DD9B60}">
      <dsp:nvSpPr>
        <dsp:cNvPr id="0" name=""/>
        <dsp:cNvSpPr/>
      </dsp:nvSpPr>
      <dsp:spPr>
        <a:xfrm>
          <a:off x="4572000" y="2515827"/>
          <a:ext cx="4457700" cy="16234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Познавательные интересы</a:t>
          </a:r>
          <a:endParaRPr lang="ru-RU" sz="3900" kern="1200" dirty="0"/>
        </a:p>
      </dsp:txBody>
      <dsp:txXfrm>
        <a:off x="4651249" y="2595076"/>
        <a:ext cx="4299202" cy="1464919"/>
      </dsp:txXfrm>
    </dsp:sp>
    <dsp:sp modelId="{C8E9CB98-0D4D-4401-BA40-1A93076CC3BB}">
      <dsp:nvSpPr>
        <dsp:cNvPr id="0" name=""/>
        <dsp:cNvSpPr/>
      </dsp:nvSpPr>
      <dsp:spPr>
        <a:xfrm>
          <a:off x="4572000" y="4342172"/>
          <a:ext cx="4457700" cy="16234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Познавательные действия</a:t>
          </a:r>
          <a:endParaRPr lang="ru-RU" sz="3900" kern="1200" dirty="0"/>
        </a:p>
      </dsp:txBody>
      <dsp:txXfrm>
        <a:off x="4651249" y="4421421"/>
        <a:ext cx="4299202" cy="1464919"/>
      </dsp:txXfrm>
    </dsp:sp>
  </dsp:spTree>
</dsp:drawing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B19E88-4304-4253-BF53-F8B7874C5AED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5EE327-223D-4E6C-AB34-8BFC0052721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5000">
    <p:wheel spokes="3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43042" y="3143248"/>
            <a:ext cx="57030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МБДОУ Детский сад № 2 «Улыбка» с.п.Знаменское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3" y="3000373"/>
            <a:ext cx="685804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МБДОУ Детский сад №2 «Улыбка» с.п.Знаменское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106437"/>
      </p:ext>
    </p:extLst>
  </p:cSld>
  <p:clrMapOvr>
    <a:masterClrMapping/>
  </p:clrMapOvr>
  <p:transition advClick="0" advTm="5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6365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Мои достижения</a:t>
            </a:r>
            <a:endParaRPr lang="ru-RU" dirty="0"/>
          </a:p>
        </p:txBody>
      </p:sp>
      <p:pic>
        <p:nvPicPr>
          <p:cNvPr id="19457" name="Picture 1" descr="F:\Грамоты\0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643338" cy="5009233"/>
          </a:xfrm>
          <a:prstGeom prst="rect">
            <a:avLst/>
          </a:prstGeom>
          <a:noFill/>
        </p:spPr>
      </p:pic>
      <p:pic>
        <p:nvPicPr>
          <p:cNvPr id="19458" name="Picture 2" descr="F:\Грамоты\05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3741003" cy="50720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93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Грамоты\0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857232"/>
            <a:ext cx="394885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Опыт работы на тему: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7797552" cy="2472288"/>
          </a:xfrm>
        </p:spPr>
        <p:txBody>
          <a:bodyPr>
            <a:normAutofit fontScale="92500"/>
          </a:bodyPr>
          <a:lstStyle/>
          <a:p>
            <a:r>
              <a:rPr lang="ru-RU" sz="3200" b="1" dirty="0" smtClean="0"/>
              <a:t>«Развитие творческих способностей у детей через аппликацию и рисование  с использованием  нетрадиционных приемов и материалов»</a:t>
            </a:r>
          </a:p>
          <a:p>
            <a:r>
              <a:rPr lang="ru-RU" sz="3200" dirty="0" smtClean="0"/>
              <a:t> 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502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57224" y="1857364"/>
            <a:ext cx="7768482" cy="423650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Формирование творческого мышления детей дошкольного возраста через знакомство с нетрадиционными способами изобразительной деятельности;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Формировать умение выполнять полученные знания о средствах выразительности в собственном творчестве;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Формировать умение выполнять коллективную композицию, согласовывать свои действия со сверстниками;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Развивать потребность к созданию нового, необычного продукта творческой деятельности;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Развивать эстетическую оценку, стремление к творческой  самореализации.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150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78579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2285992"/>
            <a:ext cx="4714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200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714348" y="2857496"/>
            <a:ext cx="7000924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творческого мышления детей дошкольного возраста через знакомство с нетрадиционными способами изобразительной деятельности;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Формировать умение выполнять полученные знания о средствах выразительности в собственном творчестве;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Формировать умение выполнять коллективную композицию, согласовывать свои действия со сверстниками;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Развивать потребность к созданию нового, необычного продукта творческой деятельности;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Развивать эстетическую оценку, стремление к творческой  самореализации.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5532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Users\пк\Desktop\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5" y="1285860"/>
            <a:ext cx="771530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МОИ ПРИНЦИПЫ РАБОТЫ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Детям больше самостоятельности и права выбора;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Не развлекательность, а занимательность и увлечение как основа эмоционального тона занятия;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 «Скрытая» дифференциация воспитанников по учебным возможностям, интересам, особенностям и склонностям;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Уметь вставать на позицию ребенка, видеть в нем личность, индивидуальность;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Помогать, ребенку быть социально значимым и успешным;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Предоставляешь требования к воспитанникам, проверь, соответствуешь ли им сам;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Все новое – это интересно!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>
    <p:wheel spokes="3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58204" cy="79608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ладошками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воспитатель года 2020\фотки луи\IMG-20161103-WA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8358246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406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8264" y="16288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Подвижные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F:\воспитатель года 2020\фотки луи\20161103_13113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31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воспитатель года 2020\фотки луи\IMG_8371.JPG"/>
          <p:cNvPicPr>
            <a:picLocks noChangeAspect="1" noChangeArrowheads="1"/>
          </p:cNvPicPr>
          <p:nvPr/>
        </p:nvPicPr>
        <p:blipFill>
          <a:blip r:embed="rId2"/>
          <a:srcRect b="11112"/>
          <a:stretch>
            <a:fillRect/>
          </a:stretch>
        </p:blipFill>
        <p:spPr bwMode="auto">
          <a:xfrm>
            <a:off x="1500166" y="1214422"/>
            <a:ext cx="6143668" cy="56435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00034" y="142852"/>
            <a:ext cx="8643966" cy="107157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с ватными палочками (пуантилизм)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3312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wnloads\580342cb-f881-4824-9209-11e447bd3fcc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7" y="1214422"/>
            <a:ext cx="57864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5F71F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Мой коллектив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5F71F3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wheel spokes="3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воспитатель года 2020\фотки луи\IMG_83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14744" y="2928934"/>
            <a:ext cx="2071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 работы </a:t>
            </a:r>
            <a:endParaRPr lang="ru-RU" sz="3200" dirty="0"/>
          </a:p>
        </p:txBody>
      </p:sp>
    </p:spTree>
  </p:cSld>
  <p:clrMapOvr>
    <a:masterClrMapping/>
  </p:clrMapOvr>
  <p:transition advClick="0" advTm="5000">
    <p:wheel spokes="3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воспитатель года 2020\фотки луи\IMG_8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73581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с ватными палочками на тему: «Ваза для мамы»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wheel spokes="3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ownloads\IMG_84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5721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626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пк\Downloads\IMG_8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пк\Downloads\IMG_84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пк\Desktop\Kljaksografija-tehnika-risovanija-dlja-detej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5926"/>
            <a:ext cx="5072074" cy="507207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FF0000"/>
                </a:solidFill>
              </a:rPr>
              <a:t>Техника рисования с трубочкой   «</a:t>
            </a:r>
            <a:r>
              <a:rPr lang="ru-RU" dirty="0" err="1" smtClean="0">
                <a:solidFill>
                  <a:srgbClr val="FF0000"/>
                </a:solidFill>
              </a:rPr>
              <a:t>Кляксография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5000">
    <p:wheel spokes="3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воспитатель года 2020\фотки луи\IMG_8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воспитатель года 2020\фотки луи\IMG_1537.JPG"/>
          <p:cNvPicPr>
            <a:picLocks noChangeAspect="1" noChangeArrowheads="1"/>
          </p:cNvPicPr>
          <p:nvPr/>
        </p:nvPicPr>
        <p:blipFill>
          <a:blip r:embed="rId2"/>
          <a:srcRect t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пк\Desktop\1438372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F:\воспитатель года 2020\фотки луи\IMG_3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Знание – Сила!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114800" cy="421484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Пускай мне не суждено совершить подвиг, но я горжусь тем, что люди мне доверили самое</a:t>
            </a:r>
          </a:p>
          <a:p>
            <a:pPr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дорогое – своих детей.</a:t>
            </a:r>
          </a:p>
          <a:p>
            <a:pPr algn="ctr">
              <a:buNone/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Идрисова Луиза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Рамзановна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старшей группы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00628" y="1285860"/>
            <a:ext cx="3571900" cy="4357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5375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F:\воспитатель года 2020\фотки луи\IMG_84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пк\Downloads\IMG_7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пк\Desktop\plastilinographia_na_kategori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пк\Downloads\IMG_84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пк\Downloads\IMG_845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F:\воспитатель года 2020\фотки луи\IMG_83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46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Перспективы моей работы: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F:\воспитатель года 2020\фотки луи\IMG_83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422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F:\воспитатель года 2020\фотки луи\IMG-20161123-WA0042-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пк\Desktop\9d5caab2-2525-4a30-af52-0b32f9894820.JPG"/>
          <p:cNvPicPr>
            <a:picLocks noChangeAspect="1" noChangeArrowheads="1"/>
          </p:cNvPicPr>
          <p:nvPr/>
        </p:nvPicPr>
        <p:blipFill>
          <a:blip r:embed="rId2"/>
          <a:srcRect t="16666"/>
          <a:stretch>
            <a:fillRect/>
          </a:stretch>
        </p:blipFill>
        <p:spPr bwMode="auto">
          <a:xfrm>
            <a:off x="0" y="0"/>
            <a:ext cx="6000760" cy="6858000"/>
          </a:xfrm>
          <a:prstGeom prst="rect">
            <a:avLst/>
          </a:prstGeom>
          <a:noFill/>
        </p:spPr>
      </p:pic>
      <p:pic>
        <p:nvPicPr>
          <p:cNvPr id="54277" name="Picture 5" descr="C:\Users\пк\Desktop\e654338fdfa38ac5f91a1495479dce0c--watercolor-leaves-sticker-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0"/>
            <a:ext cx="314324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воспитатель года 2020\фотки луи\IMG-20180220-WA0097.jpg"/>
          <p:cNvPicPr>
            <a:picLocks noChangeAspect="1" noChangeArrowheads="1"/>
          </p:cNvPicPr>
          <p:nvPr/>
        </p:nvPicPr>
        <p:blipFill>
          <a:blip r:embed="rId2"/>
          <a:srcRect t="49089" r="39844"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62865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утра всегда на работе-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жара или холод, иль дождь.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дети объяты заботой,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несчастья обходят их прочь.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 много важных и хороших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каждая заслуживает строк.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мне, признаться, среди них дороже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дошкольный педагог!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детства сладостен и тонок,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флейты плавающей звук.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смеется мне ребенок, 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знаю, что не зря живу.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Твердят друзья: «Есть нивы тише»,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ни за что не отступлю.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этих милых ребятишек,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собственных детей люблю…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 день как на премьеру.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Вхожу в притихший детский сад: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 сюда не для карьеры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каждый мне ребенок рад.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в гуще детских восприятий…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 на протяжении лет-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моя - я воспитатель!</a:t>
            </a:r>
          </a:p>
          <a:p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лучшей доли на земле.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работа\работа с родителями\фотки\20150929_105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42852"/>
            <a:ext cx="4071966" cy="6572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72000" y="1285860"/>
            <a:ext cx="37862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Мои воспитанники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D:\работа\работа с родителями\фотки\20150929_105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07196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1142984"/>
            <a:ext cx="342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Мои воспитанники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5000">
    <p:wheel spokes="3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https://ds03.infourok.ru/uploads/ex/06a9/0002ecd8-0bdfb9bc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C:\Users\пк\Downloads\IMG_8494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пк\Downloads\IMG_84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pic>
        <p:nvPicPr>
          <p:cNvPr id="63491" name="Picture 3" descr="C:\Users\пк\Downloads\IMG_8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пк\Desktop\636383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F:\воспитатель года 2020\фотки луи\b5eaa35d-67ba-4324-ab7e-47e1b0f040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пк\Downloads\IMG_97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59395" name="Picture 3" descr="C:\Users\пк\Downloads\IMG_9697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воспитатель года 2020\фотки луи\ee2dec81-0d18-4227-9273-d256553e0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C:\Users\пк\Downloads\5805cf51-edd0-47af-8674-b95dbad6dc95.JPG"/>
          <p:cNvPicPr>
            <a:picLocks noChangeAspect="1" noChangeArrowheads="1"/>
          </p:cNvPicPr>
          <p:nvPr/>
        </p:nvPicPr>
        <p:blipFill>
          <a:blip r:embed="rId2"/>
          <a:srcRect l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пк\Downloads\IMG_96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воспитатель года 2020\фотки луи\8cb84df5-b4d3-417a-a760-282717a38c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857232"/>
            <a:ext cx="57150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wheel spokes="3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Высшее образование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3357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2014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окончила ЧГПИ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«Чеченский государственный педагогический институт»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получила специальность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«учитель чеченского языка и литературы»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57620" y="1571612"/>
            <a:ext cx="5072098" cy="3246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 advTm="7859">
    <p:wheel spokes="3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F:\воспитатель года 2020\фотки луи\IMG_2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C:\Users\%D0%BF%D0%BA\Desktop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%D0%BF%D0%BA\Desktop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C:\Users\%D0%BF%D0%BA\Desktop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пк\Desktop\kartinka-spasibo-za-vnimanie-dlya-prezentacii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375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Курсы повышения квалификации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8243888" y="4786313"/>
            <a:ext cx="900112" cy="156845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214554"/>
            <a:ext cx="535785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406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6757992" cy="49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heel spokes="3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воспитатель года 2020\фотки луи\c3538e3d-9b4d-4e70-9d77-e7ff0f7006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71612"/>
            <a:ext cx="5572164" cy="46016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857232"/>
            <a:ext cx="6302682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heel spokes="3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2697</TotalTime>
  <Words>456</Words>
  <Application>Microsoft Office PowerPoint</Application>
  <PresentationFormat>Экран (4:3)</PresentationFormat>
  <Paragraphs>78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Поток</vt:lpstr>
      <vt:lpstr>Слайд 1</vt:lpstr>
      <vt:lpstr>Слайд 2</vt:lpstr>
      <vt:lpstr>Знание – Сила!</vt:lpstr>
      <vt:lpstr>Слайд 4</vt:lpstr>
      <vt:lpstr>Высшее образование</vt:lpstr>
      <vt:lpstr>Курсы повышения квалификации</vt:lpstr>
      <vt:lpstr>Слайд 7</vt:lpstr>
      <vt:lpstr>Слайд 8</vt:lpstr>
      <vt:lpstr>Слайд 9</vt:lpstr>
      <vt:lpstr>                   Мои достижения</vt:lpstr>
      <vt:lpstr>Слайд 11</vt:lpstr>
      <vt:lpstr>Опыт работы на тему:</vt:lpstr>
      <vt:lpstr>Слайд 13</vt:lpstr>
      <vt:lpstr>Слайд 14</vt:lpstr>
      <vt:lpstr>  </vt:lpstr>
      <vt:lpstr>Слайд 16</vt:lpstr>
      <vt:lpstr>        Рисование ладошками</vt:lpstr>
      <vt:lpstr>Слайд 18</vt:lpstr>
      <vt:lpstr>Рисование с ватными палочками (пуантилизм)</vt:lpstr>
      <vt:lpstr>Слайд 20</vt:lpstr>
      <vt:lpstr>Слайд 21</vt:lpstr>
      <vt:lpstr>Слайд 22</vt:lpstr>
      <vt:lpstr>Слайд 23</vt:lpstr>
      <vt:lpstr>Слайд 24</vt:lpstr>
      <vt:lpstr>          Техника рисования с трубочкой   «Кляксография»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Перспективы моей работы: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пк</cp:lastModifiedBy>
  <cp:revision>261</cp:revision>
  <dcterms:created xsi:type="dcterms:W3CDTF">2015-11-07T11:52:51Z</dcterms:created>
  <dcterms:modified xsi:type="dcterms:W3CDTF">2020-02-17T17:31:21Z</dcterms:modified>
</cp:coreProperties>
</file>