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77" autoAdjust="0"/>
  </p:normalViewPr>
  <p:slideViewPr>
    <p:cSldViewPr>
      <p:cViewPr varScale="1">
        <p:scale>
          <a:sx n="69" d="100"/>
          <a:sy n="69" d="100"/>
        </p:scale>
        <p:origin x="52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420888"/>
            <a:ext cx="8678198" cy="27363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</a:t>
            </a: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en-US" sz="7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ulibka.do95.ru</a:t>
            </a:r>
            <a:endParaRPr lang="ru-RU" sz="6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Советы педагога-психолога © Ясли-сад №243 г.Минс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94" y="34853"/>
            <a:ext cx="877809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 можете обратиться к заведующему МБДОУ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Дукаевой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Заире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Мусайповне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 +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7960 441-59-59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______________________________________________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МБДОУ: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с.Знаменское,ул.Дзержинского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д.9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Детский сад № 2 «Улыбка»с.п.Знаменское» 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Заключение ППК выдают в районном отделе образования.</a:t>
            </a:r>
          </a:p>
          <a:p>
            <a:pPr algn="l"/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Адрес:Чеченская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Республика,с.п.Знаменское,ул.Московская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</a:t>
            </a:r>
            <a:endParaRPr lang="en-US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en-US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Сказку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</TotalTime>
  <Words>46</Words>
  <Application>Microsoft Office PowerPoint</Application>
  <PresentationFormat>Экран (4:3)</PresentationFormat>
  <Paragraphs>74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23</cp:revision>
  <dcterms:created xsi:type="dcterms:W3CDTF">2021-10-20T10:26:20Z</dcterms:created>
  <dcterms:modified xsi:type="dcterms:W3CDTF">2021-12-14T07:16:15Z</dcterms:modified>
</cp:coreProperties>
</file>